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72" r:id="rId6"/>
    <p:sldId id="273" r:id="rId7"/>
    <p:sldId id="274" r:id="rId8"/>
    <p:sldId id="259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60" r:id="rId17"/>
    <p:sldId id="282" r:id="rId18"/>
    <p:sldId id="283" r:id="rId19"/>
    <p:sldId id="261" r:id="rId20"/>
    <p:sldId id="284" r:id="rId21"/>
    <p:sldId id="285" r:id="rId22"/>
    <p:sldId id="262" r:id="rId23"/>
    <p:sldId id="286" r:id="rId24"/>
    <p:sldId id="263" r:id="rId25"/>
    <p:sldId id="287" r:id="rId26"/>
    <p:sldId id="288" r:id="rId27"/>
    <p:sldId id="264" r:id="rId28"/>
    <p:sldId id="289" r:id="rId29"/>
    <p:sldId id="290" r:id="rId30"/>
    <p:sldId id="291" r:id="rId31"/>
    <p:sldId id="292" r:id="rId32"/>
    <p:sldId id="265" r:id="rId33"/>
    <p:sldId id="293" r:id="rId34"/>
    <p:sldId id="294" r:id="rId35"/>
    <p:sldId id="295" r:id="rId36"/>
    <p:sldId id="296" r:id="rId37"/>
    <p:sldId id="297" r:id="rId38"/>
    <p:sldId id="266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267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1" r:id="rId71"/>
    <p:sldId id="268" r:id="rId72"/>
    <p:sldId id="342" r:id="rId73"/>
    <p:sldId id="269" r:id="rId74"/>
    <p:sldId id="343" r:id="rId75"/>
    <p:sldId id="344" r:id="rId76"/>
    <p:sldId id="270" r:id="rId77"/>
    <p:sldId id="271" r:id="rId78"/>
  </p:sldIdLst>
  <p:sldSz cx="12192000" cy="6858000"/>
  <p:notesSz cx="6858000" cy="9144000"/>
  <p:custDataLst>
    <p:tags r:id="rId8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2" Type="http://schemas.openxmlformats.org/officeDocument/2006/relationships/tags" Target="tags/tag75.xml"/><Relationship Id="rId81" Type="http://schemas.openxmlformats.org/officeDocument/2006/relationships/tableStyles" Target="tableStyles.xml"/><Relationship Id="rId80" Type="http://schemas.openxmlformats.org/officeDocument/2006/relationships/viewProps" Target="viewProps.xml"/><Relationship Id="rId8" Type="http://schemas.openxmlformats.org/officeDocument/2006/relationships/slide" Target="slides/slide6.xml"/><Relationship Id="rId79" Type="http://schemas.openxmlformats.org/officeDocument/2006/relationships/presProps" Target="presProps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tags" Target="../tags/tag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tags" Target="../tags/tag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tags" Target="../tags/tag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tags" Target="../tags/tag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tags" Target="../tags/tag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tags" Target="../tags/tag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tags" Target="../tags/tag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tags" Target="../tags/tag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tags" Target="../tags/tag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tags" Target="../tags/tag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tags" Target="../tags/tag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tags" Target="../tags/tag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tags" Target="../tags/tag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tags" Target="../tags/tag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tags" Target="../tags/tag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tags" Target="../tags/tag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tags" Target="../tags/tag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1" Type="http://schemas.openxmlformats.org/officeDocument/2006/relationships/tags" Target="../tags/tag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tags" Target="../tags/tag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tags" Target="../tags/tag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tags" Target="../tags/tag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jpeg"/><Relationship Id="rId1" Type="http://schemas.openxmlformats.org/officeDocument/2006/relationships/tags" Target="../tags/tag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tags" Target="../tags/tag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1" Type="http://schemas.openxmlformats.org/officeDocument/2006/relationships/tags" Target="../tags/tag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1" Type="http://schemas.openxmlformats.org/officeDocument/2006/relationships/tags" Target="../tags/tag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1" Type="http://schemas.openxmlformats.org/officeDocument/2006/relationships/tags" Target="../tags/tag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tags" Target="../tags/tag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1" Type="http://schemas.openxmlformats.org/officeDocument/2006/relationships/tags" Target="../tags/tag5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jpeg"/><Relationship Id="rId1" Type="http://schemas.openxmlformats.org/officeDocument/2006/relationships/tags" Target="../tags/tag5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1" Type="http://schemas.openxmlformats.org/officeDocument/2006/relationships/tags" Target="../tags/tag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tags" Target="../tags/tag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1" Type="http://schemas.openxmlformats.org/officeDocument/2006/relationships/tags" Target="../tags/tag5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1" Type="http://schemas.openxmlformats.org/officeDocument/2006/relationships/tags" Target="../tags/tag5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jpeg"/><Relationship Id="rId1" Type="http://schemas.openxmlformats.org/officeDocument/2006/relationships/tags" Target="../tags/tag6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jpeg"/><Relationship Id="rId1" Type="http://schemas.openxmlformats.org/officeDocument/2006/relationships/tags" Target="../tags/tag6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jpeg"/><Relationship Id="rId1" Type="http://schemas.openxmlformats.org/officeDocument/2006/relationships/tags" Target="../tags/tag6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jpeg"/><Relationship Id="rId1" Type="http://schemas.openxmlformats.org/officeDocument/2006/relationships/tags" Target="../tags/tag6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jpeg"/><Relationship Id="rId1" Type="http://schemas.openxmlformats.org/officeDocument/2006/relationships/tags" Target="../tags/tag6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jpeg"/><Relationship Id="rId1" Type="http://schemas.openxmlformats.org/officeDocument/2006/relationships/tags" Target="../tags/tag6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jpeg"/><Relationship Id="rId1" Type="http://schemas.openxmlformats.org/officeDocument/2006/relationships/tags" Target="../tags/tag6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jpeg"/><Relationship Id="rId1" Type="http://schemas.openxmlformats.org/officeDocument/2006/relationships/tags" Target="../tags/tag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tags" Target="../tags/tag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jpeg"/><Relationship Id="rId1" Type="http://schemas.openxmlformats.org/officeDocument/2006/relationships/tags" Target="../tags/tag6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jpeg"/><Relationship Id="rId1" Type="http://schemas.openxmlformats.org/officeDocument/2006/relationships/tags" Target="../tags/tag6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jpeg"/><Relationship Id="rId1" Type="http://schemas.openxmlformats.org/officeDocument/2006/relationships/tags" Target="../tags/tag7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jpeg"/><Relationship Id="rId1" Type="http://schemas.openxmlformats.org/officeDocument/2006/relationships/tags" Target="../tags/tag7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jpeg"/><Relationship Id="rId1" Type="http://schemas.openxmlformats.org/officeDocument/2006/relationships/tags" Target="../tags/tag7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jpeg"/><Relationship Id="rId1" Type="http://schemas.openxmlformats.org/officeDocument/2006/relationships/tags" Target="../tags/tag7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jpeg"/><Relationship Id="rId1" Type="http://schemas.openxmlformats.org/officeDocument/2006/relationships/tags" Target="../tags/tag7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第4章 数据库系统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7" name="图片 10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8" name="图片 1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032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9" name="图片 10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0" name="图片 10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1" name="图片 11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4.3 数据库设计过程 </a:t>
            </a:r>
            <a:endParaRPr lang="zh-CN" altLang="en-US"/>
          </a:p>
        </p:txBody>
      </p:sp>
      <p:pic>
        <p:nvPicPr>
          <p:cNvPr id="112" name="图片 11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6210" y="1273175"/>
            <a:ext cx="10121900" cy="55841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3" name="图片 11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4" name="图片 11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4.4 概念结构设计 </a:t>
            </a:r>
            <a:endParaRPr lang="zh-CN" altLang="en-US"/>
          </a:p>
        </p:txBody>
      </p:sp>
      <p:pic>
        <p:nvPicPr>
          <p:cNvPr id="115" name="图片 11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592580"/>
            <a:ext cx="10218420" cy="52654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6" name="图片 11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111125"/>
            <a:ext cx="11233785" cy="6066155"/>
          </a:xfrm>
        </p:spPr>
        <p:txBody>
          <a:bodyPr>
            <a:normAutofit lnSpcReduction="20000"/>
          </a:bodyPr>
          <a:p>
            <a:r>
              <a:rPr lang="zh-CN" altLang="en-US"/>
              <a:t>4.1 数据库模式 </a:t>
            </a:r>
            <a:endParaRPr lang="zh-CN" altLang="en-US"/>
          </a:p>
          <a:p>
            <a:r>
              <a:rPr lang="zh-CN" altLang="en-US"/>
              <a:t>4.2 分布式数据库 </a:t>
            </a:r>
            <a:endParaRPr lang="zh-CN" altLang="en-US"/>
          </a:p>
          <a:p>
            <a:r>
              <a:rPr lang="zh-CN" altLang="en-US"/>
              <a:t>4.3 数据库设计过程 </a:t>
            </a:r>
            <a:endParaRPr lang="zh-CN" altLang="en-US"/>
          </a:p>
          <a:p>
            <a:r>
              <a:rPr lang="zh-CN" altLang="en-US"/>
              <a:t>4.4 概念结构设计 </a:t>
            </a:r>
            <a:endParaRPr lang="zh-CN" altLang="en-US"/>
          </a:p>
          <a:p>
            <a:r>
              <a:rPr lang="zh-CN" altLang="en-US"/>
              <a:t>4.5 关系模型相关概念 </a:t>
            </a:r>
            <a:endParaRPr lang="zh-CN" altLang="en-US"/>
          </a:p>
          <a:p>
            <a:r>
              <a:rPr lang="zh-CN" altLang="en-US"/>
              <a:t>4.6 完整性约束 </a:t>
            </a:r>
            <a:endParaRPr lang="zh-CN" altLang="en-US"/>
          </a:p>
          <a:p>
            <a:r>
              <a:rPr lang="zh-CN" altLang="en-US"/>
              <a:t>4.7 逻辑结构设计 </a:t>
            </a:r>
            <a:endParaRPr lang="zh-CN" altLang="en-US"/>
          </a:p>
          <a:p>
            <a:r>
              <a:rPr lang="zh-CN" altLang="en-US"/>
              <a:t>4.8 关系代数 </a:t>
            </a:r>
            <a:endParaRPr lang="zh-CN" altLang="en-US"/>
          </a:p>
          <a:p>
            <a:r>
              <a:rPr lang="zh-CN" altLang="en-US"/>
              <a:t>4.9 规范化理论 </a:t>
            </a:r>
            <a:endParaRPr lang="zh-CN" altLang="en-US"/>
          </a:p>
          <a:p>
            <a:r>
              <a:rPr lang="zh-CN" altLang="en-US"/>
              <a:t>4.10 并发控制 </a:t>
            </a:r>
            <a:endParaRPr lang="zh-CN" altLang="en-US"/>
          </a:p>
          <a:p>
            <a:r>
              <a:rPr lang="zh-CN" altLang="en-US"/>
              <a:t>4.11 数据库安全性 </a:t>
            </a:r>
            <a:endParaRPr lang="zh-CN" altLang="en-US"/>
          </a:p>
          <a:p>
            <a:r>
              <a:rPr lang="zh-CN" altLang="en-US"/>
              <a:t>4.12 数据备份 </a:t>
            </a:r>
            <a:endParaRPr lang="zh-CN" altLang="en-US"/>
          </a:p>
          <a:p>
            <a:r>
              <a:rPr lang="zh-CN" altLang="en-US"/>
              <a:t>4.13 数据库故障与恢复 </a:t>
            </a:r>
            <a:endParaRPr lang="zh-CN" altLang="en-US"/>
          </a:p>
          <a:p>
            <a:r>
              <a:rPr lang="zh-CN" altLang="en-US"/>
              <a:t>4.14 数据库性能优化 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7" name="图片 11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4.5 关系模型相关概念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8" name="图片 11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12545"/>
            <a:ext cx="11498580" cy="55454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9" name="图片 1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4.6 完整性约束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0" name="图片 11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72540"/>
            <a:ext cx="11802110" cy="55854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1" name="图片 12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635"/>
            <a:ext cx="12122150" cy="69284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2" name="图片 12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5" y="-77470"/>
            <a:ext cx="12252325" cy="69354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4.7 逻辑结构设计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3" name="图片 12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30960"/>
            <a:ext cx="11871325" cy="55270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4" name="图片 12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5" name="图片 12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6" name="图片 12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4.1 数据库模式</a:t>
            </a:r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16355"/>
            <a:ext cx="10651490" cy="5542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7" name="图片 12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4.8 关系代数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8" name="图片 12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56030"/>
            <a:ext cx="11689715" cy="56019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9" name="图片 12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0" name="图片 12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6096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1" name="图片 13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28575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2" name="图片 13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3" name="图片 13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10350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4.9 规范化理论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140" y="1368425"/>
            <a:ext cx="11790045" cy="5489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5" name="图片 12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2" name="图片 1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4" name="图片 1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5" name="图片 10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6" name="图片 10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7" name="图片 10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8" name="图片 1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9" name="图片 10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0" name="图片 10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905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1" name="图片 11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7556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2" name="图片 11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2" name="图片 1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3" name="图片 11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4" name="图片 11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5" name="图片 11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6" name="图片 11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7" name="图片 11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604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8" name="图片 11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9" name="图片 1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8509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0" name="图片 11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1" name="图片 12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794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4.10 并发控制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2" name="图片 12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3" name="图片 12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4" name="图片 12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6" name="图片 12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4.10 并发控制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7" name="图片 12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21435"/>
            <a:ext cx="11458575" cy="5536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8" name="图片 12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9" name="图片 12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0" name="图片 12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1" name="图片 13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2" name="图片 13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3" name="图片 13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4.2 分布式数据库</a:t>
            </a:r>
            <a:endParaRPr lang="zh-CN" altLang="en-US"/>
          </a:p>
        </p:txBody>
      </p:sp>
      <p:pic>
        <p:nvPicPr>
          <p:cNvPr id="104" name="图片 1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63855" y="1427480"/>
            <a:ext cx="9324975" cy="54305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4.11 数据库安全性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4" name="图片 13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5" name="图片 13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4.12 数据备份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6" name="图片 13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70000"/>
            <a:ext cx="11732260" cy="55886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7" name="图片 13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8" name="图片 13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4.13 数据库故障与恢复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9" name="图片 13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71270"/>
            <a:ext cx="11608435" cy="55860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4.14 数据库性能优化 </a:t>
            </a:r>
            <a:endParaRPr lang="zh-CN" altLang="en-US"/>
          </a:p>
        </p:txBody>
      </p:sp>
      <p:pic>
        <p:nvPicPr>
          <p:cNvPr id="140" name="图片 13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437005"/>
            <a:ext cx="10534650" cy="54209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5" name="图片 10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6" name="图片 10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COMMONDATA" val="eyJoZGlkIjoiM2Y5Zjk1MTU5MTI4N2EyNzAxMGI0YzBiNjI0YTc0MzkifQ=="/>
  <p:tag name="KSO_WPP_MARK_KEY" val="42f78aa3-5a00-400e-b636-23097cb549c2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</Words>
  <Application>WPS 演示</Application>
  <PresentationFormat>宽屏</PresentationFormat>
  <Paragraphs>47</Paragraphs>
  <Slides>76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3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第4章 数据库系统</vt:lpstr>
      <vt:lpstr>PowerPoint 演示文稿</vt:lpstr>
      <vt:lpstr>4.1 数据库模式</vt:lpstr>
      <vt:lpstr>PowerPoint 演示文稿</vt:lpstr>
      <vt:lpstr>PowerPoint 演示文稿</vt:lpstr>
      <vt:lpstr>PowerPoint 演示文稿</vt:lpstr>
      <vt:lpstr>4.2 分布式数据库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4.3 数据库设计过程 </vt:lpstr>
      <vt:lpstr>PowerPoint 演示文稿</vt:lpstr>
      <vt:lpstr>PowerPoint 演示文稿</vt:lpstr>
      <vt:lpstr>4.4 概念结构设计 </vt:lpstr>
      <vt:lpstr>PowerPoint 演示文稿</vt:lpstr>
      <vt:lpstr>PowerPoint 演示文稿</vt:lpstr>
      <vt:lpstr>4.5 关系模型相关概念</vt:lpstr>
      <vt:lpstr>PowerPoint 演示文稿</vt:lpstr>
      <vt:lpstr>4.6 完整性约束 </vt:lpstr>
      <vt:lpstr>PowerPoint 演示文稿</vt:lpstr>
      <vt:lpstr>PowerPoint 演示文稿</vt:lpstr>
      <vt:lpstr>4.7 逻辑结构设计</vt:lpstr>
      <vt:lpstr>PowerPoint 演示文稿</vt:lpstr>
      <vt:lpstr>PowerPoint 演示文稿</vt:lpstr>
      <vt:lpstr>PowerPoint 演示文稿</vt:lpstr>
      <vt:lpstr>PowerPoint 演示文稿</vt:lpstr>
      <vt:lpstr>4.8 关系代数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4.9 规范化理论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4.10 并发控制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4.11 数据库安全性 </vt:lpstr>
      <vt:lpstr>PowerPoint 演示文稿</vt:lpstr>
      <vt:lpstr>4.12 数据备份 </vt:lpstr>
      <vt:lpstr>PowerPoint 演示文稿</vt:lpstr>
      <vt:lpstr>PowerPoint 演示文稿</vt:lpstr>
      <vt:lpstr>4.13 数据库故障与恢复 </vt:lpstr>
      <vt:lpstr>4.14 数据库性能优化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吕鑫</cp:lastModifiedBy>
  <cp:revision>68</cp:revision>
  <dcterms:created xsi:type="dcterms:W3CDTF">2023-04-14T23:27:00Z</dcterms:created>
  <dcterms:modified xsi:type="dcterms:W3CDTF">2023-04-16T10:28:06Z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491A9D66A5154FFF81EC269844626E28_12</vt:lpwstr>
  </property>
  <property fmtid="{D5CDD505-2E9C-101B-9397-08002B2CF9AE}" pid="3" name="KSOProductBuildVer">
    <vt:lpwstr>2052-11.1.0.14036</vt:lpwstr>
  </property>
</Properties>
</file>